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8" r:id="rId9"/>
    <p:sldId id="262" r:id="rId10"/>
    <p:sldId id="263" r:id="rId11"/>
    <p:sldId id="269" r:id="rId12"/>
    <p:sldId id="260" r:id="rId13"/>
    <p:sldId id="261" r:id="rId14"/>
    <p:sldId id="270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24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4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advTm="2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advTm="2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advTm="2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2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2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8242EC-AAA5-475C-A97D-04A24D41D9A3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13E586-D3CF-43F1-8A6D-8CAE51567E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4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6600" dirty="0" smtClean="0">
                <a:solidFill>
                  <a:schemeClr val="bg1"/>
                </a:solidFill>
              </a:rPr>
              <a:t>A csárdást járó csizma</a:t>
            </a:r>
            <a:endParaRPr lang="hu-HU" sz="6600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05800" cy="1981200"/>
          </a:xfrm>
        </p:spPr>
        <p:txBody>
          <a:bodyPr/>
          <a:lstStyle/>
          <a:p>
            <a:r>
              <a:rPr lang="hu-HU" sz="6000" dirty="0" smtClean="0">
                <a:solidFill>
                  <a:schemeClr val="bg1"/>
                </a:solidFill>
              </a:rPr>
              <a:t>Horváth Barnabás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858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Tarka lepke – Márton Pálma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733256" cy="382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Bocskortalpaló – Kántor Károly Patrik</a:t>
            </a: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67544" y="510367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+mj-lt"/>
              </a:rPr>
              <a:t>Cipészmesterek:	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Nyakacska Mónika	   Kiss Dorottya</a:t>
            </a:r>
            <a:br>
              <a:rPr lang="hu-HU" sz="3600" b="1" dirty="0" smtClean="0">
                <a:solidFill>
                  <a:schemeClr val="bg1"/>
                </a:solidFill>
                <a:latin typeface="+mj-lt"/>
              </a:rPr>
            </a:b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 				</a:t>
            </a:r>
            <a:endParaRPr lang="hu-HU" sz="3600" b="1" dirty="0">
              <a:latin typeface="+mj-lt"/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28"/>
          <a:stretch>
            <a:fillRect/>
          </a:stretch>
        </p:blipFill>
        <p:spPr>
          <a:xfrm>
            <a:off x="1259632" y="1268760"/>
            <a:ext cx="640871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Peckes Vitéz Vendel – </a:t>
            </a:r>
            <a:r>
              <a:rPr lang="hu-HU" b="1" dirty="0" err="1" smtClean="0">
                <a:solidFill>
                  <a:schemeClr val="bg1"/>
                </a:solidFill>
              </a:rPr>
              <a:t>Musa</a:t>
            </a:r>
            <a:r>
              <a:rPr lang="hu-HU" b="1" dirty="0" smtClean="0">
                <a:solidFill>
                  <a:schemeClr val="bg1"/>
                </a:solidFill>
              </a:rPr>
              <a:t> József</a:t>
            </a:r>
            <a:br>
              <a:rPr lang="hu-HU" b="1" dirty="0" smtClean="0">
                <a:solidFill>
                  <a:schemeClr val="bg1"/>
                </a:solidFill>
              </a:rPr>
            </a:b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59632" y="450912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erege: 	Kántor Károly Patrik 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		Szilágyi Márton 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		Csontos Roland</a:t>
            </a:r>
            <a:endParaRPr lang="hu-HU" sz="3600" dirty="0">
              <a:latin typeface="+mj-lt"/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6900"/>
          <a:stretch>
            <a:fillRect/>
          </a:stretch>
        </p:blipFill>
        <p:spPr>
          <a:xfrm>
            <a:off x="1331640" y="3284984"/>
            <a:ext cx="620587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52928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Király katonái: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	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Nyakacska Mónika	 Kiss Dorottya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Szilágyi Roland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					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 				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 				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84850"/>
            <a:ext cx="6497960" cy="4331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604448" cy="1651248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Erdő hangja: 	</a:t>
            </a:r>
            <a:r>
              <a:rPr lang="hu-HU" sz="3600" b="1" dirty="0" err="1" smtClean="0">
                <a:solidFill>
                  <a:schemeClr val="bg1"/>
                </a:solidFill>
              </a:rPr>
              <a:t>Marton-Tulipán</a:t>
            </a:r>
            <a:r>
              <a:rPr lang="hu-HU" sz="3600" b="1" dirty="0" smtClean="0">
                <a:solidFill>
                  <a:schemeClr val="bg1"/>
                </a:solidFill>
              </a:rPr>
              <a:t> Réka	</a:t>
            </a:r>
            <a:br>
              <a:rPr lang="hu-HU" sz="3600" b="1" dirty="0" smtClean="0">
                <a:solidFill>
                  <a:schemeClr val="bg1"/>
                </a:solidFill>
              </a:rPr>
            </a:br>
            <a:r>
              <a:rPr lang="hu-HU" sz="3600" b="1" dirty="0" smtClean="0">
                <a:solidFill>
                  <a:schemeClr val="bg1"/>
                </a:solidFill>
              </a:rPr>
              <a:t>			Juhász Lili</a:t>
            </a:r>
            <a:br>
              <a:rPr lang="hu-HU" sz="3600" b="1" dirty="0" smtClean="0">
                <a:solidFill>
                  <a:schemeClr val="bg1"/>
                </a:solidFill>
              </a:rPr>
            </a:br>
            <a:r>
              <a:rPr lang="hu-HU" sz="3600" b="1" dirty="0" smtClean="0">
                <a:solidFill>
                  <a:schemeClr val="bg1"/>
                </a:solidFill>
              </a:rPr>
              <a:t>			Nagy Nikoletta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Zongorán közreműködött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Deákné Kecskés Mónika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letöltések\csembaló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532164" cy="340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00" t="9229" r="13251" b="10226"/>
          <a:stretch>
            <a:fillRect/>
          </a:stretch>
        </p:blipFill>
        <p:spPr>
          <a:xfrm>
            <a:off x="1475657" y="1844824"/>
            <a:ext cx="5849070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Művészeti vezető – Kácsor István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2276872"/>
            <a:ext cx="8280920" cy="4104456"/>
          </a:xfrm>
        </p:spPr>
        <p:txBody>
          <a:bodyPr/>
          <a:lstStyle/>
          <a:p>
            <a:pPr>
              <a:buNone/>
            </a:pP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Ferencziné Ács Ildikó</a:t>
            </a:r>
          </a:p>
          <a:p>
            <a:pPr>
              <a:buNone/>
            </a:pPr>
            <a:endParaRPr lang="hu-HU" sz="3600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				Kissné Mogyorósi Pálma</a:t>
            </a:r>
          </a:p>
          <a:p>
            <a:pPr>
              <a:buNone/>
            </a:pPr>
            <a:endParaRPr lang="hu-HU" sz="3600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Sinka Krisztina</a:t>
            </a:r>
          </a:p>
          <a:p>
            <a:pPr>
              <a:buNone/>
            </a:pPr>
            <a:endParaRPr lang="hu-HU" sz="3600" b="1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Felkészítő tanárok: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4032448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MESE ZENÉVEL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FÉSÜS ÉVA AZONOS CÍMŰ MESÉJE ALAPJÁN 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</a:rPr>
              <a:t>Szereplők</a:t>
            </a:r>
            <a:endParaRPr lang="hu-H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792" y="1524000"/>
            <a:ext cx="3142208" cy="471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Mesélő – </a:t>
            </a:r>
            <a:r>
              <a:rPr lang="hu-HU" b="1" dirty="0" err="1" smtClean="0">
                <a:solidFill>
                  <a:schemeClr val="bg1"/>
                </a:solidFill>
              </a:rPr>
              <a:t>Csada</a:t>
            </a:r>
            <a:r>
              <a:rPr lang="hu-HU" b="1" dirty="0" smtClean="0">
                <a:solidFill>
                  <a:schemeClr val="bg1"/>
                </a:solidFill>
              </a:rPr>
              <a:t> Boglárka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390"/>
          <a:stretch>
            <a:fillRect/>
          </a:stretch>
        </p:blipFill>
        <p:spPr>
          <a:xfrm>
            <a:off x="611560" y="548680"/>
            <a:ext cx="3956333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16016" y="2924944"/>
            <a:ext cx="396044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Jankó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Tímár Dávid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850" t="3867" r="21651"/>
          <a:stretch>
            <a:fillRect/>
          </a:stretch>
        </p:blipFill>
        <p:spPr>
          <a:xfrm>
            <a:off x="2699792" y="1484784"/>
            <a:ext cx="3960440" cy="4834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Királylány – Cseke Gyöngyvér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Király – Bíró László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12"/>
          <a:stretch>
            <a:fillRect/>
          </a:stretch>
        </p:blipFill>
        <p:spPr>
          <a:xfrm>
            <a:off x="2699792" y="1399644"/>
            <a:ext cx="3888432" cy="5161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Mostoha királyné – Gál Enikő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163" b="10802"/>
          <a:stretch>
            <a:fillRect/>
          </a:stretch>
        </p:blipFill>
        <p:spPr>
          <a:xfrm>
            <a:off x="2143110" y="1340768"/>
            <a:ext cx="4373106" cy="505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Mostoha királylány – Tar Csilla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59</Words>
  <Application>Microsoft Office PowerPoint</Application>
  <PresentationFormat>Diavetítés a képernyőre (4:3 oldalarány)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Papír</vt:lpstr>
      <vt:lpstr>Horváth Barnabás</vt:lpstr>
      <vt:lpstr>  MESE ZENÉVEL   FÉSÜS ÉVA AZONOS CÍMŰ MESÉJE ALAPJÁN </vt:lpstr>
      <vt:lpstr>Szereplők</vt:lpstr>
      <vt:lpstr>Mesélő – Csada Boglárka</vt:lpstr>
      <vt:lpstr>     Jankó    Tímár Dávid</vt:lpstr>
      <vt:lpstr>Királylány – Cseke Gyöngyvér</vt:lpstr>
      <vt:lpstr>Király – Bíró László</vt:lpstr>
      <vt:lpstr>Mostoha királyné – Gál Enikő</vt:lpstr>
      <vt:lpstr>Mostoha királylány – Tar Csilla</vt:lpstr>
      <vt:lpstr>Tarka lepke – Márton Pálma</vt:lpstr>
      <vt:lpstr>Bocskortalpaló – Kántor Károly Patrik </vt:lpstr>
      <vt:lpstr>    Peckes Vitéz Vendel – Musa József </vt:lpstr>
      <vt:lpstr> Király katonái:   Nyakacska Mónika  Kiss Dorottya  Szilágyi Roland                   </vt:lpstr>
      <vt:lpstr>Erdő hangja:  Marton-Tulipán Réka     Juhász Lili    Nagy Nikoletta</vt:lpstr>
      <vt:lpstr>Zongorán közreműködött   Deákné Kecskés Mónika</vt:lpstr>
      <vt:lpstr>Művészeti vezető – Kácsor István</vt:lpstr>
      <vt:lpstr>Felkészítő tanárok: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Horváth Barnabás</dc:title>
  <dc:creator>user</dc:creator>
  <cp:lastModifiedBy>DrSzA</cp:lastModifiedBy>
  <cp:revision>30</cp:revision>
  <dcterms:created xsi:type="dcterms:W3CDTF">2012-11-09T13:42:31Z</dcterms:created>
  <dcterms:modified xsi:type="dcterms:W3CDTF">2012-11-12T15:08:54Z</dcterms:modified>
</cp:coreProperties>
</file>